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71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5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6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4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1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26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6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4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3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E0DFB-E8D2-43A8-93CB-3B07F800E5F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D222A-3339-4E94-A833-F736110C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5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York Red Bulls</a:t>
            </a:r>
            <a:br>
              <a:rPr lang="en-US" dirty="0" smtClean="0"/>
            </a:br>
            <a:r>
              <a:rPr lang="en-US" dirty="0" smtClean="0"/>
              <a:t> MLS Team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16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1996-1997 Metro Stars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 called the Metro Stars.</a:t>
            </a:r>
            <a:endParaRPr lang="en-US" dirty="0"/>
          </a:p>
        </p:txBody>
      </p:sp>
      <p:pic>
        <p:nvPicPr>
          <p:cNvPr id="1027" name="Picture 3" descr="C:\Users\student\Desktop\699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96491"/>
            <a:ext cx="4495800" cy="299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62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1998-2005 Metro Stars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Users\student\Desktop\156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5854700" cy="390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8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2006-2007 Red Bulls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 traded to Red Bull GmbH, which makes Red Bull, where the name comes from.</a:t>
            </a:r>
            <a:endParaRPr lang="en-US" dirty="0"/>
          </a:p>
        </p:txBody>
      </p:sp>
      <p:pic>
        <p:nvPicPr>
          <p:cNvPr id="3074" name="Picture 2" descr="C:\Users\student\Desktop\bl74ky7m7fy27oxap4qkffgd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608" y="3200400"/>
            <a:ext cx="4126707" cy="275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78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2008-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this logo is a good representation of the Red Bull soccer team because the logo is two bulls going for a soccer ball and the team is very physical.</a:t>
            </a:r>
            <a:endParaRPr lang="en-US" dirty="0"/>
          </a:p>
        </p:txBody>
      </p:sp>
      <p:pic>
        <p:nvPicPr>
          <p:cNvPr id="4098" name="Picture 2" descr="C:\Users\student\Desktop\i9ni847kriagxdlb7xewa6dl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124200"/>
            <a:ext cx="4062413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935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71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New York Red Bulls  MLS Team</vt:lpstr>
      <vt:lpstr>1996-1997 Metro Stars</vt:lpstr>
      <vt:lpstr>1998-2005 Metro Stars</vt:lpstr>
      <vt:lpstr>2006-2007 Red Bulls</vt:lpstr>
      <vt:lpstr>2008- Present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 Red Bulls  MLS Team</dc:title>
  <dc:creator>student</dc:creator>
  <cp:lastModifiedBy>student</cp:lastModifiedBy>
  <cp:revision>3</cp:revision>
  <dcterms:created xsi:type="dcterms:W3CDTF">2011-10-19T12:41:16Z</dcterms:created>
  <dcterms:modified xsi:type="dcterms:W3CDTF">2011-10-19T13:00:27Z</dcterms:modified>
</cp:coreProperties>
</file>